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66" r:id="rId2"/>
    <p:sldId id="256" r:id="rId3"/>
    <p:sldId id="257" r:id="rId4"/>
    <p:sldId id="258" r:id="rId5"/>
    <p:sldId id="259" r:id="rId6"/>
    <p:sldId id="260" r:id="rId7"/>
    <p:sldId id="263" r:id="rId8"/>
    <p:sldId id="264" r:id="rId9"/>
    <p:sldId id="262" r:id="rId10"/>
    <p:sldId id="265" r:id="rId1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1pPr>
    <a:lvl2pPr marL="0" marR="0" indent="457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2pPr>
    <a:lvl3pPr marL="0" marR="0" indent="914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3pPr>
    <a:lvl4pPr marL="0" marR="0" indent="1371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4pPr>
    <a:lvl5pPr marL="0" marR="0" indent="18288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5pPr>
    <a:lvl6pPr marL="0" marR="0" indent="22860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6pPr>
    <a:lvl7pPr marL="0" marR="0" indent="27432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7pPr>
    <a:lvl8pPr marL="0" marR="0" indent="32004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8pPr>
    <a:lvl9pPr marL="0" marR="0" indent="365760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entury Gothic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D4D4"/>
          </a:solidFill>
        </a:fill>
      </a:tcStyle>
    </a:wholeTbl>
    <a:band2H>
      <a:tcTxStyle/>
      <a:tcStyle>
        <a:tcBdr/>
        <a:fill>
          <a:solidFill>
            <a:srgbClr val="EBEB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2EED8"/>
          </a:solidFill>
        </a:fill>
      </a:tcStyle>
    </a:wholeTbl>
    <a:band2H>
      <a:tcTxStyle/>
      <a:tcStyle>
        <a:tcBdr/>
        <a:fill>
          <a:solidFill>
            <a:srgbClr val="F8F6EC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DD4CC"/>
          </a:solidFill>
        </a:fill>
      </a:tcStyle>
    </a:wholeTbl>
    <a:band2H>
      <a:tcTxStyle/>
      <a:tcStyle>
        <a:tcBdr/>
        <a:fill>
          <a:solidFill>
            <a:srgbClr val="F6EB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FFFF">
              <a:alpha val="20000"/>
            </a:srgbClr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254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2"/>
    <p:restoredTop sz="94684"/>
  </p:normalViewPr>
  <p:slideViewPr>
    <p:cSldViewPr snapToGrid="0">
      <p:cViewPr varScale="1">
        <p:scale>
          <a:sx n="39" d="100"/>
          <a:sy n="39" d="100"/>
        </p:scale>
        <p:origin x="184" y="2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notesStyle>
    <a:lvl1pPr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1pPr>
    <a:lvl2pPr indent="228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2pPr>
    <a:lvl3pPr indent="457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3pPr>
    <a:lvl4pPr indent="685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4pPr>
    <a:lvl5pPr indent="9144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5pPr>
    <a:lvl6pPr indent="11430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6pPr>
    <a:lvl7pPr indent="13716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7pPr>
    <a:lvl8pPr indent="16002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8pPr>
    <a:lvl9pPr indent="1828800" defTabSz="457200" latinLnBrk="0">
      <a:defRPr sz="1200">
        <a:solidFill>
          <a:srgbClr val="FFFFFF"/>
        </a:solidFill>
        <a:latin typeface="+mn-lt"/>
        <a:ea typeface="+mn-ea"/>
        <a:cs typeface="+mn-cs"/>
        <a:sym typeface="Century Gothic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819314" y="596018"/>
            <a:ext cx="7510506" cy="3213983"/>
          </a:xfrm>
          <a:prstGeom prst="rect">
            <a:avLst/>
          </a:prstGeom>
        </p:spPr>
        <p:txBody>
          <a:bodyPr anchor="b"/>
          <a:lstStyle>
            <a:lvl1pPr algn="ctr">
              <a:defRPr sz="4000">
                <a:effectLst>
                  <a:outerShdw blurRad="25400" dist="31750" dir="1320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19314" y="3886200"/>
            <a:ext cx="7510506" cy="2219108"/>
          </a:xfrm>
          <a:prstGeom prst="rect">
            <a:avLst/>
          </a:prstGeom>
        </p:spPr>
        <p:txBody>
          <a:bodyPr anchor="t"/>
          <a:lstStyle>
            <a:lvl1pPr marL="0" indent="0" algn="ctr">
              <a:buClrTx/>
              <a:buSzTx/>
              <a:buFontTx/>
              <a:buNone/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</a:defRPr>
            </a:lvl1pPr>
            <a:lvl2pPr marL="0" indent="457200" algn="ctr">
              <a:buClrTx/>
              <a:buSzTx/>
              <a:buFontTx/>
              <a:buNone/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</a:defRPr>
            </a:lvl2pPr>
            <a:lvl3pPr marL="0" indent="914400" algn="ctr">
              <a:buClrTx/>
              <a:buSzTx/>
              <a:buFontTx/>
              <a:buNone/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</a:defRPr>
            </a:lvl3pPr>
            <a:lvl4pPr marL="0" indent="1371600" algn="ctr">
              <a:buClrTx/>
              <a:buSzTx/>
              <a:buFontTx/>
              <a:buNone/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</a:defRPr>
            </a:lvl4pPr>
            <a:lvl5pPr marL="0" indent="1828800" algn="ctr">
              <a:buClrTx/>
              <a:buSzTx/>
              <a:buFontTx/>
              <a:buNone/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idx="1"/>
          </p:nvPr>
        </p:nvSpPr>
        <p:spPr>
          <a:xfrm>
            <a:off x="818348" y="2060898"/>
            <a:ext cx="7511472" cy="404116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819314" y="3270698"/>
            <a:ext cx="7510506" cy="1823306"/>
          </a:xfrm>
          <a:prstGeom prst="rect">
            <a:avLst/>
          </a:prstGeom>
        </p:spPr>
        <p:txBody>
          <a:bodyPr anchor="b"/>
          <a:lstStyle>
            <a:lvl1pPr algn="r"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9314" y="5103810"/>
            <a:ext cx="7510506" cy="998251"/>
          </a:xfrm>
          <a:prstGeom prst="rect">
            <a:avLst/>
          </a:prstGeom>
        </p:spPr>
        <p:txBody>
          <a:bodyPr anchor="t"/>
          <a:lstStyle>
            <a:lvl1pPr marL="0" indent="0" algn="r">
              <a:buClrTx/>
              <a:buSzTx/>
              <a:buFontTx/>
              <a:buNone/>
            </a:lvl1pPr>
            <a:lvl2pPr marL="0" indent="457200" algn="r">
              <a:buClrTx/>
              <a:buSzTx/>
              <a:buFontTx/>
              <a:buNone/>
            </a:lvl2pPr>
            <a:lvl3pPr marL="0" indent="914400" algn="r">
              <a:buClrTx/>
              <a:buSzTx/>
              <a:buFontTx/>
              <a:buNone/>
            </a:lvl3pPr>
            <a:lvl4pPr marL="0" indent="1371600" algn="r">
              <a:buClrTx/>
              <a:buSzTx/>
              <a:buFontTx/>
              <a:buNone/>
            </a:lvl4pPr>
            <a:lvl5pPr marL="0" indent="1828800" algn="r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18347" y="2060898"/>
            <a:ext cx="3685074" cy="4031332"/>
          </a:xfrm>
          <a:prstGeom prst="rect">
            <a:avLst/>
          </a:prstGeom>
        </p:spPr>
        <p:txBody>
          <a:bodyPr/>
          <a:lstStyle>
            <a:lvl1pPr>
              <a:defRPr sz="1600"/>
            </a:lvl1pPr>
            <a:lvl2pPr marL="783771" indent="-326571">
              <a:defRPr sz="1600"/>
            </a:lvl2pPr>
            <a:lvl3pPr marL="1295400" indent="-381000">
              <a:defRPr sz="1600"/>
            </a:lvl3pPr>
            <a:lvl4pPr marL="1620981" indent="-249381">
              <a:defRPr sz="1600"/>
            </a:lvl4pPr>
            <a:lvl5pPr marL="2078181" indent="-249381"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106306" y="2060898"/>
            <a:ext cx="3397114" cy="733597"/>
          </a:xfrm>
          <a:prstGeom prst="rect">
            <a:avLst/>
          </a:prstGeom>
        </p:spPr>
        <p:txBody>
          <a:bodyPr anchor="b"/>
          <a:lstStyle>
            <a:lvl1pPr marL="0" indent="0">
              <a:buClrTx/>
              <a:buSzTx/>
              <a:buFontTx/>
              <a:buNone/>
              <a:defRPr sz="2200"/>
            </a:lvl1pPr>
            <a:lvl2pPr marL="0" indent="457200">
              <a:buClrTx/>
              <a:buSzTx/>
              <a:buFontTx/>
              <a:buNone/>
              <a:defRPr sz="2200"/>
            </a:lvl2pPr>
            <a:lvl3pPr marL="0" indent="914400">
              <a:buClrTx/>
              <a:buSzTx/>
              <a:buFontTx/>
              <a:buNone/>
              <a:defRPr sz="2200"/>
            </a:lvl3pPr>
            <a:lvl4pPr marL="0" indent="1371600">
              <a:buClrTx/>
              <a:buSzTx/>
              <a:buFontTx/>
              <a:buNone/>
              <a:defRPr sz="2200"/>
            </a:lvl4pPr>
            <a:lvl5pPr marL="0" indent="1828800">
              <a:buClrTx/>
              <a:buSzTx/>
              <a:buFontTx/>
              <a:buNone/>
              <a:defRPr sz="2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910149" y="2060898"/>
            <a:ext cx="3419671" cy="725130"/>
          </a:xfrm>
          <a:prstGeom prst="rect">
            <a:avLst/>
          </a:prstGeom>
        </p:spPr>
        <p:txBody>
          <a:bodyPr anchor="b"/>
          <a:lstStyle/>
          <a:p>
            <a:pPr marL="0" indent="0">
              <a:buClrTx/>
              <a:buSzTx/>
              <a:buFontTx/>
              <a:buNone/>
              <a:defRPr sz="2200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818347" y="1754927"/>
            <a:ext cx="2729523" cy="1371601"/>
          </a:xfrm>
          <a:prstGeom prst="rect">
            <a:avLst/>
          </a:prstGeom>
        </p:spPr>
        <p:txBody>
          <a:bodyPr anchor="b"/>
          <a:lstStyle>
            <a:lvl1pPr>
              <a:defRPr sz="2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828855" y="596017"/>
            <a:ext cx="4500965" cy="5506043"/>
          </a:xfrm>
          <a:prstGeom prst="rect">
            <a:avLst/>
          </a:prstGeom>
        </p:spPr>
        <p:txBody>
          <a:bodyPr/>
          <a:lstStyle>
            <a:lvl4pPr marL="1628775" indent="-257175"/>
            <a:lvl5pPr marL="2109354" indent="-280554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818346" y="3126527"/>
            <a:ext cx="2729525" cy="18288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818347" y="1898269"/>
            <a:ext cx="4423803" cy="1371601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5515442" y="-18289"/>
            <a:ext cx="2500062" cy="6903721"/>
          </a:xfrm>
          <a:prstGeom prst="rect">
            <a:avLst/>
          </a:prstGeom>
          <a:ln w="38100">
            <a:solidFill>
              <a:srgbClr val="2F353D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7318" y="3269869"/>
            <a:ext cx="4423803" cy="18288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600"/>
            </a:lvl1pPr>
            <a:lvl2pPr marL="0" indent="457200">
              <a:buClrTx/>
              <a:buSzTx/>
              <a:buFontTx/>
              <a:buNone/>
              <a:defRPr sz="1600"/>
            </a:lvl2pPr>
            <a:lvl3pPr marL="0" indent="914400">
              <a:buClrTx/>
              <a:buSzTx/>
              <a:buFontTx/>
              <a:buNone/>
              <a:defRPr sz="1600"/>
            </a:lvl3pPr>
            <a:lvl4pPr marL="0" indent="1371600">
              <a:buClrTx/>
              <a:buSzTx/>
              <a:buFontTx/>
              <a:buNone/>
              <a:defRPr sz="1600"/>
            </a:lvl4pPr>
            <a:lvl5pPr marL="0" indent="1828800">
              <a:buClrTx/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11504" y="6236748"/>
            <a:ext cx="217945" cy="2184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 txBox="1">
            <a:spLocks noGrp="1"/>
          </p:cNvSpPr>
          <p:nvPr>
            <p:ph type="title"/>
          </p:nvPr>
        </p:nvSpPr>
        <p:spPr>
          <a:xfrm>
            <a:off x="917677" y="4377485"/>
            <a:ext cx="7413008" cy="907506"/>
          </a:xfrm>
          <a:prstGeom prst="rect">
            <a:avLst/>
          </a:prstGeom>
        </p:spPr>
        <p:txBody>
          <a:bodyPr anchor="b"/>
          <a:lstStyle>
            <a:lvl1pPr>
              <a:defRPr sz="2000"/>
            </a:lvl1pPr>
          </a:lstStyle>
          <a:p>
            <a:r>
              <a:t>Title Text</a:t>
            </a:r>
          </a:p>
        </p:txBody>
      </p:sp>
      <p:sp>
        <p:nvSpPr>
          <p:cNvPr id="9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917677" y="996188"/>
            <a:ext cx="7301429" cy="2981127"/>
          </a:xfrm>
          <a:prstGeom prst="rect">
            <a:avLst/>
          </a:prstGeom>
          <a:ln w="38100">
            <a:solidFill>
              <a:srgbClr val="2F353D"/>
            </a:solidFill>
            <a:round/>
          </a:ln>
        </p:spPr>
        <p:txBody>
          <a:bodyPr lIns="91439" rIns="91439" anchor="t">
            <a:noAutofit/>
          </a:bodyPr>
          <a:lstStyle/>
          <a:p>
            <a:endParaRPr/>
          </a:p>
        </p:txBody>
      </p:sp>
      <p:sp>
        <p:nvSpPr>
          <p:cNvPr id="9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7677" y="5284989"/>
            <a:ext cx="7413008" cy="81707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  <a:lvl2pPr marL="0" indent="457200">
              <a:buClrTx/>
              <a:buSzTx/>
              <a:buFontTx/>
              <a:buNone/>
              <a:defRPr sz="1400"/>
            </a:lvl2pPr>
            <a:lvl3pPr marL="0" indent="914400">
              <a:buClrTx/>
              <a:buSzTx/>
              <a:buFontTx/>
              <a:buNone/>
              <a:defRPr sz="1400"/>
            </a:lvl3pPr>
            <a:lvl4pPr marL="0" indent="1371600">
              <a:buClrTx/>
              <a:buSzTx/>
              <a:buFontTx/>
              <a:buNone/>
              <a:defRPr sz="1400"/>
            </a:lvl4pPr>
            <a:lvl5pPr marL="0" indent="1828800">
              <a:buClrTx/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itle Text"/>
          <p:cNvSpPr txBox="1">
            <a:spLocks noGrp="1"/>
          </p:cNvSpPr>
          <p:nvPr>
            <p:ph type="title"/>
          </p:nvPr>
        </p:nvSpPr>
        <p:spPr>
          <a:xfrm>
            <a:off x="818347" y="596017"/>
            <a:ext cx="7511475" cy="313778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103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818347" y="4343400"/>
            <a:ext cx="7511475" cy="175866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TextBox 13"/>
          <p:cNvSpPr txBox="1"/>
          <p:nvPr/>
        </p:nvSpPr>
        <p:spPr>
          <a:xfrm>
            <a:off x="629538" y="484643"/>
            <a:ext cx="36588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“</a:t>
            </a:r>
          </a:p>
        </p:txBody>
      </p:sp>
      <p:sp>
        <p:nvSpPr>
          <p:cNvPr id="112" name="TextBox 14"/>
          <p:cNvSpPr txBox="1"/>
          <p:nvPr/>
        </p:nvSpPr>
        <p:spPr>
          <a:xfrm>
            <a:off x="7934542" y="2610291"/>
            <a:ext cx="36588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”</a:t>
            </a:r>
          </a:p>
        </p:txBody>
      </p:sp>
      <p:sp>
        <p:nvSpPr>
          <p:cNvPr id="113" name="Title Text"/>
          <p:cNvSpPr txBox="1">
            <a:spLocks noGrp="1"/>
          </p:cNvSpPr>
          <p:nvPr>
            <p:ph type="title"/>
          </p:nvPr>
        </p:nvSpPr>
        <p:spPr>
          <a:xfrm>
            <a:off x="1084942" y="596017"/>
            <a:ext cx="6974115" cy="304408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11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56436" y="3650605"/>
            <a:ext cx="6631128" cy="381001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FontTx/>
              <a:buNone/>
              <a:defRPr sz="1400"/>
            </a:lvl1pPr>
            <a:lvl2pPr marL="0" indent="457200">
              <a:buClrTx/>
              <a:buSzTx/>
              <a:buFontTx/>
              <a:buNone/>
              <a:defRPr sz="1400"/>
            </a:lvl2pPr>
            <a:lvl3pPr marL="0" indent="914400">
              <a:buClrTx/>
              <a:buSzTx/>
              <a:buFontTx/>
              <a:buNone/>
              <a:defRPr sz="1400"/>
            </a:lvl3pPr>
            <a:lvl4pPr marL="0" indent="1371600">
              <a:buClrTx/>
              <a:buSzTx/>
              <a:buFontTx/>
              <a:buNone/>
              <a:defRPr sz="1400"/>
            </a:lvl4pPr>
            <a:lvl5pPr marL="0" indent="1828800">
              <a:buClrTx/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5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818346" y="4641205"/>
            <a:ext cx="7511475" cy="1447801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FontTx/>
              <a:buNone/>
              <a:defRPr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</a:defRPr>
            </a:pPr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818347" y="3603566"/>
            <a:ext cx="7512339" cy="1468801"/>
          </a:xfrm>
          <a:prstGeom prst="rect">
            <a:avLst/>
          </a:prstGeom>
        </p:spPr>
        <p:txBody>
          <a:bodyPr anchor="b"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12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21015" y="5072365"/>
            <a:ext cx="7512340" cy="1029695"/>
          </a:xfrm>
          <a:prstGeom prst="rect">
            <a:avLst/>
          </a:prstGeom>
        </p:spPr>
        <p:txBody>
          <a:bodyPr anchor="t"/>
          <a:lstStyle>
            <a:lvl1pPr marL="0" indent="0">
              <a:buClrTx/>
              <a:buSzTx/>
              <a:buFontTx/>
              <a:buNone/>
            </a:lvl1pPr>
            <a:lvl2pPr marL="0" indent="457200">
              <a:buClrTx/>
              <a:buSzTx/>
              <a:buFontTx/>
              <a:buNone/>
            </a:lvl2pPr>
            <a:lvl3pPr marL="0" indent="914400">
              <a:buClrTx/>
              <a:buSzTx/>
              <a:buFontTx/>
              <a:buNone/>
            </a:lvl3pPr>
            <a:lvl4pPr marL="0" indent="1371600">
              <a:buClrTx/>
              <a:buSzTx/>
              <a:buFontTx/>
              <a:buNone/>
            </a:lvl4pPr>
            <a:lvl5pPr marL="0" indent="1828800">
              <a:buClrTx/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Box 12"/>
          <p:cNvSpPr txBox="1"/>
          <p:nvPr/>
        </p:nvSpPr>
        <p:spPr>
          <a:xfrm>
            <a:off x="629538" y="378218"/>
            <a:ext cx="36588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“</a:t>
            </a:r>
          </a:p>
        </p:txBody>
      </p:sp>
      <p:sp>
        <p:nvSpPr>
          <p:cNvPr id="133" name="TextBox 15"/>
          <p:cNvSpPr txBox="1"/>
          <p:nvPr/>
        </p:nvSpPr>
        <p:spPr>
          <a:xfrm>
            <a:off x="7933275" y="2503866"/>
            <a:ext cx="365880" cy="1336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spAutoFit/>
          </a:bodyPr>
          <a:lstStyle>
            <a:lvl1pPr algn="r">
              <a:defRPr sz="8000" cap="all">
                <a:solidFill>
                  <a:schemeClr val="accent1"/>
                </a:soli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t>”</a:t>
            </a:r>
          </a:p>
        </p:txBody>
      </p:sp>
      <p:sp>
        <p:nvSpPr>
          <p:cNvPr id="134" name="Title Text"/>
          <p:cNvSpPr txBox="1">
            <a:spLocks noGrp="1"/>
          </p:cNvSpPr>
          <p:nvPr>
            <p:ph type="title"/>
          </p:nvPr>
        </p:nvSpPr>
        <p:spPr>
          <a:xfrm>
            <a:off x="1084942" y="596017"/>
            <a:ext cx="6974115" cy="284437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13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8347" y="3886200"/>
            <a:ext cx="7512339" cy="1053663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FontTx/>
              <a:buNone/>
              <a:defRPr sz="2000" cap="all"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marL="814387" indent="-357187">
              <a:buClrTx/>
              <a:buFontTx/>
              <a:defRPr sz="2000" cap="all"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2pPr>
            <a:lvl3pPr marL="1322614" indent="-408214">
              <a:buClrTx/>
              <a:buFontTx/>
              <a:defRPr sz="2000" cap="all"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3pPr>
            <a:lvl4pPr marL="1616528" indent="-244928">
              <a:buClrTx/>
              <a:buFontTx/>
              <a:defRPr sz="2000" cap="all"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4pPr>
            <a:lvl5pPr marL="2114550" indent="-285750">
              <a:buClrTx/>
              <a:buFontTx/>
              <a:defRPr sz="2000" cap="all">
                <a:gradFill flip="none" rotWithShape="1">
                  <a:gsLst>
                    <a:gs pos="0">
                      <a:srgbClr val="FFFFFF"/>
                    </a:gs>
                    <a:gs pos="100000">
                      <a:srgbClr val="BFBFBF"/>
                    </a:gs>
                  </a:gsLst>
                  <a:lin ang="0" scaled="0"/>
                </a:gradFill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6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818346" y="4939862"/>
            <a:ext cx="7512340" cy="1162198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818345" y="596017"/>
            <a:ext cx="7511475" cy="275678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</a:lstStyle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818345" y="3682941"/>
            <a:ext cx="7511475" cy="1049284"/>
          </a:xfrm>
          <a:prstGeom prst="rect">
            <a:avLst/>
          </a:prstGeom>
        </p:spPr>
        <p:txBody>
          <a:bodyPr anchor="b"/>
          <a:lstStyle>
            <a:lvl1pPr indent="-571500">
              <a:buClrTx/>
              <a:buSzTx/>
              <a:buFontTx/>
              <a:buNone/>
              <a:defRPr sz="24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marL="885825" indent="-428625">
              <a:buClrTx/>
              <a:buFontTx/>
              <a:defRPr sz="24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2pPr>
            <a:lvl3pPr marL="1404257" indent="-489857">
              <a:buClrTx/>
              <a:buFontTx/>
              <a:defRPr sz="24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3pPr>
            <a:lvl4pPr marL="1665514" indent="-293914">
              <a:buClrTx/>
              <a:buFontTx/>
              <a:defRPr sz="24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4pPr>
            <a:lvl5pPr marL="2171700" indent="-342900">
              <a:buClrTx/>
              <a:buFontTx/>
              <a:defRPr sz="2400" cap="all">
                <a:effectLst>
                  <a:outerShdw blurRad="25400" dist="38100" dir="14040000" rotWithShape="0">
                    <a:srgbClr val="000000">
                      <a:alpha val="25000"/>
                    </a:srgbClr>
                  </a:outerShdw>
                </a:effectLst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818347" y="4732223"/>
            <a:ext cx="7511472" cy="1369837"/>
          </a:xfrm>
          <a:prstGeom prst="rect">
            <a:avLst/>
          </a:prstGeom>
        </p:spPr>
        <p:txBody>
          <a:bodyPr anchor="t"/>
          <a:lstStyle/>
          <a:p>
            <a:pPr marL="0" indent="0">
              <a:buClrTx/>
              <a:buSzTx/>
              <a:buFontTx/>
              <a:buNone/>
              <a:defRPr sz="1600"/>
            </a:pPr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818347" y="596017"/>
            <a:ext cx="7511474" cy="1312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112741" y="6251602"/>
            <a:ext cx="217945" cy="2184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800" b="1">
                <a:solidFill>
                  <a:srgbClr val="BFBFBF"/>
                </a:solidFill>
                <a:effectLst>
                  <a:outerShdw blurRad="50800" dist="38100" dir="2700000" rotWithShape="0">
                    <a:srgbClr val="000000">
                      <a:alpha val="43000"/>
                    </a:srgbClr>
                  </a:outerShdw>
                </a:effectLst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600" b="0" i="0" u="none" strike="noStrike" cap="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25400" dist="38100" dir="14040000" rotWithShape="0">
              <a:srgbClr val="000000">
                <a:alpha val="25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titleStyle>
    <p:bodyStyle>
      <a:lvl1pPr marL="285750" marR="0" indent="-285750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778668" marR="0" indent="-321468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1281792" marR="0" indent="-36739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1592035" marR="0" indent="-22043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2085975" marR="0" indent="-257175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26600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31172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35744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3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4031672" marR="0" indent="-374072" algn="l" defTabSz="457200" rtl="0" latinLnBrk="0">
        <a:lnSpc>
          <a:spcPct val="100000"/>
        </a:lnSpc>
        <a:spcBef>
          <a:spcPts val="600"/>
        </a:spcBef>
        <a:spcAft>
          <a:spcPts val="0"/>
        </a:spcAft>
        <a:buClr>
          <a:srgbClr val="FFFFFF"/>
        </a:buClr>
        <a:buSzPct val="100000"/>
        <a:buFont typeface="Arial"/>
        <a:buChar char="•"/>
        <a:tabLst/>
        <a:defRPr sz="1800" b="0" i="0" u="none" strike="noStrike" cap="small" spc="0" baseline="0">
          <a:gradFill flip="none" rotWithShape="1">
            <a:gsLst>
              <a:gs pos="0">
                <a:srgbClr val="FFFFFF"/>
              </a:gs>
              <a:gs pos="100000">
                <a:srgbClr val="BFBFBF"/>
              </a:gs>
            </a:gsLst>
            <a:lin ang="5400000" scaled="0"/>
          </a:gradFill>
          <a:effectLst>
            <a:outerShdw blurRad="50800" dist="12700" dir="13860000" rotWithShape="0">
              <a:srgbClr val="000000">
                <a:alpha val="20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bodyStyle>
    <p:otherStyle>
      <a:lvl1pPr marL="0" marR="0" indent="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1pPr>
      <a:lvl2pPr marL="0" marR="0" indent="457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2pPr>
      <a:lvl3pPr marL="0" marR="0" indent="914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3pPr>
      <a:lvl4pPr marL="0" marR="0" indent="1371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4pPr>
      <a:lvl5pPr marL="0" marR="0" indent="18288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5pPr>
      <a:lvl6pPr marL="0" marR="0" indent="22860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6pPr>
      <a:lvl7pPr marL="0" marR="0" indent="27432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7pPr>
      <a:lvl8pPr marL="0" marR="0" indent="32004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8pPr>
      <a:lvl9pPr marL="0" marR="0" indent="3657600" algn="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effectLst>
            <a:outerShdw blurRad="50800" dist="38100" dir="2700000" rotWithShape="0">
              <a:srgbClr val="000000">
                <a:alpha val="43000"/>
              </a:srgbClr>
            </a:outerShdw>
          </a:effectLst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8606183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reeform 2"/>
          <p:cNvSpPr/>
          <p:nvPr/>
        </p:nvSpPr>
        <p:spPr>
          <a:xfrm>
            <a:off x="325699" y="3239258"/>
            <a:ext cx="3867582" cy="330194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TextBox 4"/>
          <p:cNvSpPr txBox="1"/>
          <p:nvPr/>
        </p:nvSpPr>
        <p:spPr>
          <a:xfrm>
            <a:off x="4730734" y="693881"/>
            <a:ext cx="3558553" cy="439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6600">
                <a:solidFill>
                  <a:srgbClr val="FFFFFF"/>
                </a:solidFill>
              </a:defRPr>
            </a:pPr>
            <a:r>
              <a:t>Servants</a:t>
            </a:r>
          </a:p>
          <a:p>
            <a:pPr algn="r">
              <a:defRPr sz="4800">
                <a:solidFill>
                  <a:srgbClr val="FFFFFF"/>
                </a:solidFill>
              </a:defRPr>
            </a:pPr>
            <a:r>
              <a:t>that become</a:t>
            </a:r>
          </a:p>
          <a:p>
            <a:pPr algn="r">
              <a:defRPr sz="4800">
                <a:solidFill>
                  <a:srgbClr val="FFFFFF"/>
                </a:solidFill>
              </a:defRPr>
            </a:pPr>
            <a:r>
              <a:t>our </a:t>
            </a:r>
            <a:r>
              <a:rPr sz="6600"/>
              <a:t>Masters</a:t>
            </a: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Freeform 2"/>
          <p:cNvSpPr/>
          <p:nvPr/>
        </p:nvSpPr>
        <p:spPr>
          <a:xfrm>
            <a:off x="6678201" y="246578"/>
            <a:ext cx="2292563" cy="15513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0" name="TextBox 1"/>
          <p:cNvSpPr txBox="1"/>
          <p:nvPr/>
        </p:nvSpPr>
        <p:spPr>
          <a:xfrm>
            <a:off x="296105" y="287675"/>
            <a:ext cx="6336377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r>
              <a:t>The Meeting Place</a:t>
            </a:r>
          </a:p>
        </p:txBody>
      </p:sp>
      <p:sp>
        <p:nvSpPr>
          <p:cNvPr id="161" name="TextBox 2"/>
          <p:cNvSpPr txBox="1"/>
          <p:nvPr/>
        </p:nvSpPr>
        <p:spPr>
          <a:xfrm>
            <a:off x="610799" y="1797975"/>
            <a:ext cx="7747742" cy="739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lvl1pPr>
          </a:lstStyle>
          <a:p>
            <a:r>
              <a:rPr dirty="0"/>
              <a:t>“Church” signs</a:t>
            </a:r>
          </a:p>
        </p:txBody>
      </p:sp>
      <p:pic>
        <p:nvPicPr>
          <p:cNvPr id="162" name="Screenshot 2024-11-22 at 12.30.47 PM.png" descr="Screenshot 2024-11-22 at 12.30.47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638" y="2618895"/>
            <a:ext cx="7296724" cy="4239105"/>
          </a:xfrm>
          <a:prstGeom prst="rect">
            <a:avLst/>
          </a:prstGeom>
          <a:ln w="12700">
            <a:miter lim="400000"/>
          </a:ln>
          <a:effectLst>
            <a:softEdge rad="213725"/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Freeform 2"/>
          <p:cNvSpPr/>
          <p:nvPr/>
        </p:nvSpPr>
        <p:spPr>
          <a:xfrm>
            <a:off x="6678201" y="246578"/>
            <a:ext cx="2292563" cy="15513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5" name="TextBox 1"/>
          <p:cNvSpPr txBox="1"/>
          <p:nvPr/>
        </p:nvSpPr>
        <p:spPr>
          <a:xfrm>
            <a:off x="296105" y="287675"/>
            <a:ext cx="6336377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r>
              <a:t>The Meeting Place</a:t>
            </a:r>
          </a:p>
        </p:txBody>
      </p:sp>
      <p:sp>
        <p:nvSpPr>
          <p:cNvPr id="166" name="TextBox 2"/>
          <p:cNvSpPr txBox="1"/>
          <p:nvPr/>
        </p:nvSpPr>
        <p:spPr>
          <a:xfrm>
            <a:off x="610799" y="1797975"/>
            <a:ext cx="7747742" cy="203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“Church” signs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Church = People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i="1" dirty="0"/>
              <a:t>Master</a:t>
            </a:r>
            <a:r>
              <a:rPr dirty="0"/>
              <a:t> indicators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2"/>
          <p:cNvSpPr/>
          <p:nvPr/>
        </p:nvSpPr>
        <p:spPr>
          <a:xfrm>
            <a:off x="6678201" y="246578"/>
            <a:ext cx="2292563" cy="15513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9" name="TextBox 1"/>
          <p:cNvSpPr txBox="1"/>
          <p:nvPr/>
        </p:nvSpPr>
        <p:spPr>
          <a:xfrm>
            <a:off x="258847" y="303305"/>
            <a:ext cx="6336378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r>
              <a:rPr dirty="0"/>
              <a:t>Leaders</a:t>
            </a:r>
          </a:p>
        </p:txBody>
      </p:sp>
      <p:sp>
        <p:nvSpPr>
          <p:cNvPr id="170" name="TextBox 2"/>
          <p:cNvSpPr txBox="1"/>
          <p:nvPr/>
        </p:nvSpPr>
        <p:spPr>
          <a:xfrm>
            <a:off x="610798" y="1797975"/>
            <a:ext cx="8533201" cy="13849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/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Every church has leadership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Elders/Pastors/Overseers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>
            <a:extLst>
              <a:ext uri="{FF2B5EF4-FFF2-40B4-BE49-F238E27FC236}">
                <a16:creationId xmlns:a16="http://schemas.microsoft.com/office/drawing/2014/main" id="{022E51BD-6438-E260-491D-DBA097C6C62E}"/>
              </a:ext>
            </a:extLst>
          </p:cNvPr>
          <p:cNvSpPr/>
          <p:nvPr/>
        </p:nvSpPr>
        <p:spPr>
          <a:xfrm>
            <a:off x="2041742" y="1553226"/>
            <a:ext cx="4809995" cy="4070960"/>
          </a:xfrm>
          <a:prstGeom prst="triangle">
            <a:avLst/>
          </a:prstGeom>
          <a:solidFill>
            <a:srgbClr val="FFFFFF"/>
          </a:solidFill>
          <a:ln w="19050" cap="rnd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6C9E8-9B66-973E-B83C-F9F4AB64CEE0}"/>
              </a:ext>
            </a:extLst>
          </p:cNvPr>
          <p:cNvSpPr txBox="1"/>
          <p:nvPr/>
        </p:nvSpPr>
        <p:spPr>
          <a:xfrm>
            <a:off x="3924481" y="710596"/>
            <a:ext cx="1044515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bg1"/>
                </a:solidFill>
              </a:rPr>
              <a:t>Christ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F85475-0CC4-04FC-8320-ACE8D11C7B8E}"/>
              </a:ext>
            </a:extLst>
          </p:cNvPr>
          <p:cNvSpPr txBox="1"/>
          <p:nvPr/>
        </p:nvSpPr>
        <p:spPr>
          <a:xfrm>
            <a:off x="4060736" y="2118335"/>
            <a:ext cx="80085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1"/>
                </a:solidFill>
              </a:rPr>
              <a:t>Elders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80E6D3-4040-641D-2648-8D544CE98361}"/>
              </a:ext>
            </a:extLst>
          </p:cNvPr>
          <p:cNvSpPr txBox="1"/>
          <p:nvPr/>
        </p:nvSpPr>
        <p:spPr>
          <a:xfrm>
            <a:off x="3838719" y="2756442"/>
            <a:ext cx="1216037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1"/>
                </a:solidFill>
              </a:rPr>
              <a:t>Deacons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BBB2C7-0466-C3F3-6A63-F51E15E76764}"/>
              </a:ext>
            </a:extLst>
          </p:cNvPr>
          <p:cNvSpPr txBox="1"/>
          <p:nvPr/>
        </p:nvSpPr>
        <p:spPr>
          <a:xfrm>
            <a:off x="4051918" y="4675012"/>
            <a:ext cx="78963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Century Gothic"/>
              </a:rPr>
              <a:t>Saints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69D86-5361-232A-132B-67969B873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iangle 1">
            <a:extLst>
              <a:ext uri="{FF2B5EF4-FFF2-40B4-BE49-F238E27FC236}">
                <a16:creationId xmlns:a16="http://schemas.microsoft.com/office/drawing/2014/main" id="{BCC3AE5F-5F42-D357-0EBC-488349555D67}"/>
              </a:ext>
            </a:extLst>
          </p:cNvPr>
          <p:cNvSpPr/>
          <p:nvPr/>
        </p:nvSpPr>
        <p:spPr>
          <a:xfrm rot="10800000">
            <a:off x="2041742" y="1553226"/>
            <a:ext cx="4809995" cy="4070960"/>
          </a:xfrm>
          <a:prstGeom prst="triangle">
            <a:avLst/>
          </a:prstGeom>
          <a:solidFill>
            <a:srgbClr val="FFFFFF"/>
          </a:solidFill>
          <a:ln w="19050" cap="rnd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69C26E-DE0F-929D-5678-3B6A14272176}"/>
              </a:ext>
            </a:extLst>
          </p:cNvPr>
          <p:cNvSpPr txBox="1"/>
          <p:nvPr/>
        </p:nvSpPr>
        <p:spPr>
          <a:xfrm>
            <a:off x="4046307" y="4359766"/>
            <a:ext cx="80085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1"/>
                </a:solidFill>
              </a:rPr>
              <a:t>Elders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4D1DB-C39C-A371-4096-9B2EFF6565EE}"/>
              </a:ext>
            </a:extLst>
          </p:cNvPr>
          <p:cNvSpPr txBox="1"/>
          <p:nvPr/>
        </p:nvSpPr>
        <p:spPr>
          <a:xfrm>
            <a:off x="3838717" y="3561613"/>
            <a:ext cx="1216037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000" dirty="0">
                <a:solidFill>
                  <a:schemeClr val="tx1"/>
                </a:solidFill>
              </a:rPr>
              <a:t>Deacons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956BC0-561C-197A-164F-6940CF368560}"/>
              </a:ext>
            </a:extLst>
          </p:cNvPr>
          <p:cNvSpPr txBox="1"/>
          <p:nvPr/>
        </p:nvSpPr>
        <p:spPr>
          <a:xfrm>
            <a:off x="4066345" y="1637041"/>
            <a:ext cx="789638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+mn-lt"/>
                <a:ea typeface="+mn-ea"/>
                <a:cs typeface="+mn-cs"/>
                <a:sym typeface="Century Gothic"/>
              </a:rPr>
              <a:t>Saints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51BC40-B3E1-925E-9CC7-895B21BDE9DF}"/>
              </a:ext>
            </a:extLst>
          </p:cNvPr>
          <p:cNvSpPr txBox="1"/>
          <p:nvPr/>
        </p:nvSpPr>
        <p:spPr>
          <a:xfrm>
            <a:off x="3938907" y="682698"/>
            <a:ext cx="1044515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2800" dirty="0">
                <a:solidFill>
                  <a:schemeClr val="bg1"/>
                </a:solidFill>
              </a:rPr>
              <a:t>Christ</a:t>
            </a:r>
            <a:endParaRPr kumimoji="0" lang="en-US" sz="2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+mn-ea"/>
              <a:cs typeface="+mn-cs"/>
              <a:sym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645487040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5BF7B-7BFE-D4C3-11A1-A77DB1307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2">
            <a:extLst>
              <a:ext uri="{FF2B5EF4-FFF2-40B4-BE49-F238E27FC236}">
                <a16:creationId xmlns:a16="http://schemas.microsoft.com/office/drawing/2014/main" id="{8F42F928-B8C5-C3F1-8A5C-41155CE4BA38}"/>
              </a:ext>
            </a:extLst>
          </p:cNvPr>
          <p:cNvSpPr/>
          <p:nvPr/>
        </p:nvSpPr>
        <p:spPr>
          <a:xfrm>
            <a:off x="6678201" y="246578"/>
            <a:ext cx="2292563" cy="15513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9" name="TextBox 1">
            <a:extLst>
              <a:ext uri="{FF2B5EF4-FFF2-40B4-BE49-F238E27FC236}">
                <a16:creationId xmlns:a16="http://schemas.microsoft.com/office/drawing/2014/main" id="{337080E4-884A-5454-80BB-F92ED67F2187}"/>
              </a:ext>
            </a:extLst>
          </p:cNvPr>
          <p:cNvSpPr txBox="1"/>
          <p:nvPr/>
        </p:nvSpPr>
        <p:spPr>
          <a:xfrm>
            <a:off x="258847" y="303305"/>
            <a:ext cx="6336378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r>
              <a:rPr dirty="0"/>
              <a:t>Leaders</a:t>
            </a:r>
          </a:p>
        </p:txBody>
      </p:sp>
      <p:sp>
        <p:nvSpPr>
          <p:cNvPr id="170" name="TextBox 2">
            <a:extLst>
              <a:ext uri="{FF2B5EF4-FFF2-40B4-BE49-F238E27FC236}">
                <a16:creationId xmlns:a16="http://schemas.microsoft.com/office/drawing/2014/main" id="{F34981D0-EA72-41C3-EE0B-3986036E1DA2}"/>
              </a:ext>
            </a:extLst>
          </p:cNvPr>
          <p:cNvSpPr txBox="1"/>
          <p:nvPr/>
        </p:nvSpPr>
        <p:spPr>
          <a:xfrm>
            <a:off x="610799" y="1797975"/>
            <a:ext cx="7747742" cy="2682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Every church has leadership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Elders/Pastors/Overseers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Preachers/Evangelists</a:t>
            </a:r>
          </a:p>
        </p:txBody>
      </p:sp>
    </p:spTree>
    <p:extLst>
      <p:ext uri="{BB962C8B-B14F-4D97-AF65-F5344CB8AC3E}">
        <p14:creationId xmlns:p14="http://schemas.microsoft.com/office/powerpoint/2010/main" val="346706183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Freeform 2"/>
          <p:cNvSpPr/>
          <p:nvPr/>
        </p:nvSpPr>
        <p:spPr>
          <a:xfrm>
            <a:off x="6678201" y="246578"/>
            <a:ext cx="2292563" cy="1551399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9" name="TextBox 1"/>
          <p:cNvSpPr txBox="1"/>
          <p:nvPr/>
        </p:nvSpPr>
        <p:spPr>
          <a:xfrm>
            <a:off x="108535" y="303305"/>
            <a:ext cx="6336378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>
              <a:defRPr sz="5200">
                <a:solidFill>
                  <a:srgbClr val="FFFFFF"/>
                </a:solidFill>
              </a:defRPr>
            </a:lvl1pPr>
          </a:lstStyle>
          <a:p>
            <a:r>
              <a:t>Family</a:t>
            </a:r>
          </a:p>
        </p:txBody>
      </p:sp>
      <p:sp>
        <p:nvSpPr>
          <p:cNvPr id="180" name="TextBox 2"/>
          <p:cNvSpPr txBox="1"/>
          <p:nvPr/>
        </p:nvSpPr>
        <p:spPr>
          <a:xfrm>
            <a:off x="610799" y="1797975"/>
            <a:ext cx="7747742" cy="203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Beautiful gifts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Should serve</a:t>
            </a:r>
            <a:r>
              <a:rPr lang="en-US" dirty="0"/>
              <a:t> to </a:t>
            </a:r>
            <a:r>
              <a:rPr dirty="0"/>
              <a:t>help us</a:t>
            </a:r>
          </a:p>
          <a:p>
            <a:pPr marL="666750" indent="-666750">
              <a:buSzPct val="100000"/>
              <a:buFont typeface="Arial"/>
              <a:buChar char="•"/>
              <a:defRPr sz="4200">
                <a:solidFill>
                  <a:srgbClr val="FFFFFF"/>
                </a:solidFill>
              </a:defRPr>
            </a:pPr>
            <a:r>
              <a:rPr dirty="0"/>
              <a:t>But become our masters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41DB2-E03C-5BB3-D701-C96F47603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Freeform 2">
            <a:extLst>
              <a:ext uri="{FF2B5EF4-FFF2-40B4-BE49-F238E27FC236}">
                <a16:creationId xmlns:a16="http://schemas.microsoft.com/office/drawing/2014/main" id="{3D0790BD-00FE-353B-A3B4-C61EB6CE6AB8}"/>
              </a:ext>
            </a:extLst>
          </p:cNvPr>
          <p:cNvSpPr/>
          <p:nvPr/>
        </p:nvSpPr>
        <p:spPr>
          <a:xfrm>
            <a:off x="325699" y="3239258"/>
            <a:ext cx="3867582" cy="330194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pPr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7" name="TextBox 4">
            <a:extLst>
              <a:ext uri="{FF2B5EF4-FFF2-40B4-BE49-F238E27FC236}">
                <a16:creationId xmlns:a16="http://schemas.microsoft.com/office/drawing/2014/main" id="{23299184-C9EF-1B83-5E7A-5151835F0E74}"/>
              </a:ext>
            </a:extLst>
          </p:cNvPr>
          <p:cNvSpPr txBox="1"/>
          <p:nvPr/>
        </p:nvSpPr>
        <p:spPr>
          <a:xfrm>
            <a:off x="4730734" y="693881"/>
            <a:ext cx="3558553" cy="4396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r">
              <a:defRPr sz="6600">
                <a:solidFill>
                  <a:srgbClr val="FFFFFF"/>
                </a:solidFill>
              </a:defRPr>
            </a:pPr>
            <a:r>
              <a:t>Servants</a:t>
            </a:r>
          </a:p>
          <a:p>
            <a:pPr algn="r">
              <a:defRPr sz="4800">
                <a:solidFill>
                  <a:srgbClr val="FFFFFF"/>
                </a:solidFill>
              </a:defRPr>
            </a:pPr>
            <a:r>
              <a:t>that become</a:t>
            </a:r>
          </a:p>
          <a:p>
            <a:pPr algn="r">
              <a:defRPr sz="4800">
                <a:solidFill>
                  <a:srgbClr val="FFFFFF"/>
                </a:solidFill>
              </a:defRPr>
            </a:pPr>
            <a:r>
              <a:t>our </a:t>
            </a:r>
            <a:r>
              <a:rPr sz="6600"/>
              <a:t>Masters</a:t>
            </a:r>
          </a:p>
        </p:txBody>
      </p:sp>
    </p:spTree>
    <p:extLst>
      <p:ext uri="{BB962C8B-B14F-4D97-AF65-F5344CB8AC3E}">
        <p14:creationId xmlns:p14="http://schemas.microsoft.com/office/powerpoint/2010/main" val="4990903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Mesh">
  <a:themeElements>
    <a:clrScheme name="Mes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Mesh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esh">
  <a:themeElements>
    <a:clrScheme name="Mesh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6F6F6F"/>
      </a:accent1>
      <a:accent2>
        <a:srgbClr val="BFBFA5"/>
      </a:accent2>
      <a:accent3>
        <a:srgbClr val="DCD084"/>
      </a:accent3>
      <a:accent4>
        <a:srgbClr val="E7BF5F"/>
      </a:accent4>
      <a:accent5>
        <a:srgbClr val="E9A039"/>
      </a:accent5>
      <a:accent6>
        <a:srgbClr val="CF7133"/>
      </a:accent6>
      <a:hlink>
        <a:srgbClr val="0000FF"/>
      </a:hlink>
      <a:folHlink>
        <a:srgbClr val="FF00FF"/>
      </a:folHlink>
    </a:clrScheme>
    <a:fontScheme name="Mesh">
      <a:majorFont>
        <a:latin typeface="Helvetica"/>
        <a:ea typeface="Helvetica"/>
        <a:cs typeface="Helvetica"/>
      </a:majorFont>
      <a:minorFont>
        <a:latin typeface="Century Gothic"/>
        <a:ea typeface="Century Gothic"/>
        <a:cs typeface="Century Gothic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9050" cap="rnd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entury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72</Words>
  <Application>Microsoft Macintosh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Mesh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Austin Byers</cp:lastModifiedBy>
  <cp:revision>2</cp:revision>
  <dcterms:modified xsi:type="dcterms:W3CDTF">2024-12-01T13:19:54Z</dcterms:modified>
</cp:coreProperties>
</file>